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C5C0D-B7BA-4C6D-B1D2-5F3C68EC2F1A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510F-07E1-4DF6-83FC-C5A17FDEF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63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C5C0D-B7BA-4C6D-B1D2-5F3C68EC2F1A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510F-07E1-4DF6-83FC-C5A17FDEF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43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C5C0D-B7BA-4C6D-B1D2-5F3C68EC2F1A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510F-07E1-4DF6-83FC-C5A17FDEF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53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C5C0D-B7BA-4C6D-B1D2-5F3C68EC2F1A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510F-07E1-4DF6-83FC-C5A17FDEF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68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C5C0D-B7BA-4C6D-B1D2-5F3C68EC2F1A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510F-07E1-4DF6-83FC-C5A17FDEF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54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C5C0D-B7BA-4C6D-B1D2-5F3C68EC2F1A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510F-07E1-4DF6-83FC-C5A17FDEF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0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C5C0D-B7BA-4C6D-B1D2-5F3C68EC2F1A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510F-07E1-4DF6-83FC-C5A17FDEF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60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C5C0D-B7BA-4C6D-B1D2-5F3C68EC2F1A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510F-07E1-4DF6-83FC-C5A17FDEF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72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C5C0D-B7BA-4C6D-B1D2-5F3C68EC2F1A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510F-07E1-4DF6-83FC-C5A17FDEF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21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C5C0D-B7BA-4C6D-B1D2-5F3C68EC2F1A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510F-07E1-4DF6-83FC-C5A17FDEF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10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C5C0D-B7BA-4C6D-B1D2-5F3C68EC2F1A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510F-07E1-4DF6-83FC-C5A17FDEF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3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C5C0D-B7BA-4C6D-B1D2-5F3C68EC2F1A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1510F-07E1-4DF6-83FC-C5A17FDEF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4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Additional Details on </a:t>
            </a:r>
            <a:r>
              <a:rPr lang="en-US" dirty="0" err="1" smtClean="0"/>
              <a:t>GeoMap</a:t>
            </a:r>
            <a:r>
              <a:rPr lang="en-US" dirty="0" smtClean="0"/>
              <a:t> and Choropleth Map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Jurgen &amp; Pedro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408" y="4240448"/>
            <a:ext cx="3983191" cy="203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1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215" y="57606"/>
            <a:ext cx="8774986" cy="671149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8100" y="444182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map watercolor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63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59844"/>
            <a:ext cx="7239000" cy="67264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447992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choropleth map countries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2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186584"/>
            <a:ext cx="7112000" cy="65933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572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choropleth map regions or cities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71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1" y="80168"/>
            <a:ext cx="7277100" cy="67068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2122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choropleth map regions or cities by toxic material (average)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9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</a:rPr>
              <a:t>END</a:t>
            </a:r>
            <a:endParaRPr lang="en-US" sz="6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5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114716"/>
            <a:ext cx="8724899" cy="667519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4873625"/>
            <a:ext cx="10515600" cy="1325563"/>
          </a:xfrm>
        </p:spPr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geomap</a:t>
            </a:r>
            <a:r>
              <a:rPr lang="en-US" b="1" dirty="0" smtClean="0">
                <a:solidFill>
                  <a:srgbClr val="FF0000"/>
                </a:solidFill>
              </a:rPr>
              <a:t> not toxic but high importance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60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514" y="61634"/>
            <a:ext cx="8778686" cy="670746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4975225"/>
            <a:ext cx="10515600" cy="1325563"/>
          </a:xfrm>
        </p:spPr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geomap</a:t>
            </a:r>
            <a:r>
              <a:rPr lang="en-US" b="1" dirty="0" smtClean="0">
                <a:solidFill>
                  <a:srgbClr val="FF0000"/>
                </a:solidFill>
              </a:rPr>
              <a:t> toxic but little importance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61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99" y="156616"/>
            <a:ext cx="8462201" cy="648548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86092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map black and white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96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62" y="61634"/>
            <a:ext cx="8895038" cy="679636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800" y="481012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map dark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6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486" y="93930"/>
            <a:ext cx="8623814" cy="664977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00" y="526732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map open street map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00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432" y="241300"/>
            <a:ext cx="8613176" cy="66167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06412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map print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15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210" y="-38738"/>
            <a:ext cx="8975590" cy="68967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0" y="467042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map satellite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47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652" y="64730"/>
            <a:ext cx="8854147" cy="679326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600" y="478472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map topographic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7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</Words>
  <Application>Microsoft Office PowerPoint</Application>
  <PresentationFormat>Widescreen</PresentationFormat>
  <Paragraphs>15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Additional Details on GeoMap and Choropleth Map</vt:lpstr>
      <vt:lpstr>geomap not toxic but high importance</vt:lpstr>
      <vt:lpstr>geomap toxic but little importance</vt:lpstr>
      <vt:lpstr>map black and white</vt:lpstr>
      <vt:lpstr>map dark</vt:lpstr>
      <vt:lpstr>map open street map</vt:lpstr>
      <vt:lpstr>map print</vt:lpstr>
      <vt:lpstr>map satellite</vt:lpstr>
      <vt:lpstr>map topographic</vt:lpstr>
      <vt:lpstr>map watercolor</vt:lpstr>
      <vt:lpstr>choropleth map countries</vt:lpstr>
      <vt:lpstr>choropleth map regions or cities</vt:lpstr>
      <vt:lpstr>choropleth map regions or cities by toxic material (average)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Additional Details on GeoMap and Choropleth Map</dc:title>
  <dc:creator>Windows User</dc:creator>
  <cp:lastModifiedBy>Windows User</cp:lastModifiedBy>
  <cp:revision>1</cp:revision>
  <dcterms:created xsi:type="dcterms:W3CDTF">2018-04-26T20:29:50Z</dcterms:created>
  <dcterms:modified xsi:type="dcterms:W3CDTF">2018-04-26T20:29:58Z</dcterms:modified>
</cp:coreProperties>
</file>